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61" r:id="rId2"/>
    <p:sldId id="257" r:id="rId3"/>
    <p:sldId id="262" r:id="rId4"/>
    <p:sldId id="263" r:id="rId5"/>
    <p:sldId id="268" r:id="rId6"/>
    <p:sldId id="267" r:id="rId7"/>
    <p:sldId id="26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4" autoAdjust="0"/>
    <p:restoredTop sz="94706" autoAdjust="0"/>
  </p:normalViewPr>
  <p:slideViewPr>
    <p:cSldViewPr snapToGrid="0">
      <p:cViewPr>
        <p:scale>
          <a:sx n="87" d="100"/>
          <a:sy n="87" d="100"/>
        </p:scale>
        <p:origin x="389" y="9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jpg>
</file>

<file path=ppt/media/image13.pn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10/20/2019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10/20/2019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10/20/2019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10/20/2019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10/20/2019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10/20/2019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10/20/2019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10/20/2019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10/20/2019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9600" dirty="0">
                <a:solidFill>
                  <a:srgbClr val="FF5969"/>
                </a:solidFill>
                <a:latin typeface="Tw Cen MT" panose="020B0602020104020603" pitchFamily="34" charset="0"/>
              </a:rPr>
              <a:t>SURVIVE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FROM CURIOUS MINDS COME HELPING HANDS</a:t>
            </a:r>
            <a:r>
              <a:rPr lang="en-US" dirty="0"/>
              <a:t>​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555FC0-BAB5-4B86-B381-DCE05FA80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8624" y="2117085"/>
            <a:ext cx="3175541" cy="3175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3908">
        <p:fade/>
      </p:transition>
    </mc:Choice>
    <mc:Fallback>
      <p:transition spd="med" advTm="13908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901520"/>
            <a:ext cx="9601200" cy="515769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rgbClr val="C00000"/>
                </a:solidFill>
                <a:latin typeface="Tw Cen MT" panose="020B0602020104020603" pitchFamily="34" charset="0"/>
              </a:rPr>
              <a:t>What is happening?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15BFEB3-B2AC-4ED7-9D98-F4D4DE2C96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95400" y="1512280"/>
            <a:ext cx="9774115" cy="4523330"/>
          </a:xfrm>
        </p:spPr>
      </p:pic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1189">
        <p:fade/>
      </p:transition>
    </mc:Choice>
    <mc:Fallback>
      <p:transition spd="med" advTm="21189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8685" y="753372"/>
            <a:ext cx="9601200" cy="553793"/>
          </a:xfrm>
        </p:spPr>
        <p:txBody>
          <a:bodyPr/>
          <a:lstStyle/>
          <a:p>
            <a:r>
              <a:rPr lang="en-GB" dirty="0">
                <a:solidFill>
                  <a:srgbClr val="C00000"/>
                </a:solidFill>
              </a:rPr>
              <a:t>Our solution. 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B1DDFC6-0F74-410A-BADE-9D493D0C93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0231" y="2438400"/>
            <a:ext cx="3698631" cy="3809999"/>
          </a:xfrm>
        </p:spPr>
        <p:txBody>
          <a:bodyPr/>
          <a:lstStyle/>
          <a:p>
            <a:r>
              <a:rPr lang="en-GB" b="1" dirty="0">
                <a:solidFill>
                  <a:srgbClr val="FF5969"/>
                </a:solidFill>
                <a:latin typeface="Tw Cen MT" panose="020B0602020104020603" pitchFamily="34" charset="0"/>
              </a:rPr>
              <a:t>Locate Natural Disasters</a:t>
            </a:r>
            <a:endParaRPr lang="en-GB" dirty="0">
              <a:solidFill>
                <a:schemeClr val="bg1">
                  <a:lumMod val="65000"/>
                </a:schemeClr>
              </a:solidFill>
              <a:latin typeface="Tw Cen MT" panose="020B0602020104020603" pitchFamily="34" charset="0"/>
            </a:endParaRPr>
          </a:p>
          <a:p>
            <a:r>
              <a:rPr lang="en-GB" b="1" dirty="0">
                <a:solidFill>
                  <a:srgbClr val="52CBBE"/>
                </a:solidFill>
                <a:latin typeface="Tw Cen MT" panose="020B0602020104020603" pitchFamily="34" charset="0"/>
              </a:rPr>
              <a:t>Locate all the Phones on the zone </a:t>
            </a:r>
          </a:p>
          <a:p>
            <a:r>
              <a:rPr lang="en-US" b="1" dirty="0">
                <a:solidFill>
                  <a:srgbClr val="FEC630"/>
                </a:solidFill>
                <a:latin typeface="Tw Cen MT" panose="020B0602020104020603" pitchFamily="34" charset="0"/>
              </a:rPr>
              <a:t>Send notifies - Warnings</a:t>
            </a:r>
          </a:p>
          <a:p>
            <a:pPr marL="0" indent="0">
              <a:buNone/>
            </a:pPr>
            <a:br>
              <a:rPr lang="en-US" dirty="0"/>
            </a:br>
            <a:endParaRPr lang="en-US" dirty="0">
              <a:solidFill>
                <a:schemeClr val="bg1">
                  <a:lumMod val="65000"/>
                </a:schemeClr>
              </a:solidFill>
              <a:latin typeface="Tw Cen MT" panose="020B06020201040206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E3789C-2B20-4F6B-BA60-B1562F7C41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6" t="977" r="804"/>
          <a:stretch/>
        </p:blipFill>
        <p:spPr>
          <a:xfrm>
            <a:off x="4928089" y="1445695"/>
            <a:ext cx="6732786" cy="43190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22FA74-6F80-46E8-8EA3-0D4374B29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8089" y="1510828"/>
            <a:ext cx="6732786" cy="4392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019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5305">
        <p:fade/>
      </p:transition>
    </mc:Choice>
    <mc:Fallback>
      <p:transition spd="med" advTm="5530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609" y="654281"/>
            <a:ext cx="9601200" cy="553792"/>
          </a:xfrm>
        </p:spPr>
        <p:txBody>
          <a:bodyPr/>
          <a:lstStyle/>
          <a:p>
            <a:r>
              <a:rPr lang="en-GB" dirty="0"/>
              <a:t>How will I survive?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1823" y="1921042"/>
            <a:ext cx="3588727" cy="33377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Step 1 </a:t>
            </a:r>
            <a:r>
              <a:rPr lang="en-US" sz="2400" dirty="0"/>
              <a:t>Get the warning</a:t>
            </a:r>
            <a:endParaRPr lang="en-US" sz="1800" dirty="0"/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Step 2</a:t>
            </a:r>
            <a:r>
              <a:rPr lang="en-US" dirty="0"/>
              <a:t> </a:t>
            </a:r>
            <a:r>
              <a:rPr lang="en-US" sz="2400" dirty="0"/>
              <a:t>Click the button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Step 3</a:t>
            </a:r>
            <a:r>
              <a:rPr lang="en-US" dirty="0"/>
              <a:t> </a:t>
            </a:r>
            <a:r>
              <a:rPr lang="en-US" sz="2400" dirty="0"/>
              <a:t>Check the map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9A0A42-2E1C-4CE3-86C8-A30FCD8F7F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9579" y="1584650"/>
            <a:ext cx="2098726" cy="36565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212899-0E06-4086-A6CC-B92CB6C1C6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0329" y="1602233"/>
            <a:ext cx="2033975" cy="36565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9A9DC45-814F-4AE7-9CEE-9A942996A9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6328" y="1602233"/>
            <a:ext cx="2001600" cy="3656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092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370FEA-6908-4BD8-9337-8151E43A3F3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69276" y="207718"/>
            <a:ext cx="11453447" cy="6442564"/>
          </a:xfrm>
        </p:spPr>
      </p:pic>
    </p:spTree>
    <p:extLst>
      <p:ext uri="{BB962C8B-B14F-4D97-AF65-F5344CB8AC3E}">
        <p14:creationId xmlns:p14="http://schemas.microsoft.com/office/powerpoint/2010/main" val="765839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873617"/>
            <a:ext cx="9601200" cy="579438"/>
          </a:xfrm>
        </p:spPr>
        <p:txBody>
          <a:bodyPr/>
          <a:lstStyle/>
          <a:p>
            <a:r>
              <a:rPr lang="en-GB" dirty="0"/>
              <a:t>Do you want to help?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9BFEF2-AF01-450F-9709-C50D31D900FC}"/>
              </a:ext>
            </a:extLst>
          </p:cNvPr>
          <p:cNvSpPr txBox="1">
            <a:spLocks/>
          </p:cNvSpPr>
          <p:nvPr/>
        </p:nvSpPr>
        <p:spPr>
          <a:xfrm>
            <a:off x="1295400" y="1981202"/>
            <a:ext cx="2933700" cy="176432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Join us</a:t>
            </a:r>
          </a:p>
          <a:p>
            <a:r>
              <a:rPr lang="en-US" dirty="0"/>
              <a:t>How can you help?</a:t>
            </a:r>
          </a:p>
          <a:p>
            <a:r>
              <a:rPr lang="en-US" dirty="0"/>
              <a:t>Donate.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2AA442-89B1-4F4D-984F-AE1022A4C5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3" b="2673"/>
          <a:stretch/>
        </p:blipFill>
        <p:spPr>
          <a:xfrm>
            <a:off x="1383322" y="3429000"/>
            <a:ext cx="5982199" cy="24618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3ED193-D036-4473-8E09-5B8C986EFD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87" t="3296" r="13956" b="4039"/>
          <a:stretch/>
        </p:blipFill>
        <p:spPr>
          <a:xfrm>
            <a:off x="7962902" y="435339"/>
            <a:ext cx="3643923" cy="5549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733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378E9-BE8E-4E46-88F9-E3EAD27B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034BE4-4948-4CBB-A94F-E821A5875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8872" y="2031755"/>
            <a:ext cx="2794490" cy="27944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6D6557-CFBF-4AA7-BA45-945453C8C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806" y="2346449"/>
            <a:ext cx="2443972" cy="21061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19D088-7179-4E68-87C2-7B5DD7FC0C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4356" y="2828321"/>
            <a:ext cx="4004838" cy="1142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533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402</TotalTime>
  <Words>68</Words>
  <Application>Microsoft Office PowerPoint</Application>
  <PresentationFormat>Widescreen</PresentationFormat>
  <Paragraphs>18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Tw Cen MT</vt:lpstr>
      <vt:lpstr>Diamond Grid 16x9</vt:lpstr>
      <vt:lpstr>SURVIVE</vt:lpstr>
      <vt:lpstr>What is happening?</vt:lpstr>
      <vt:lpstr>Our solution. </vt:lpstr>
      <vt:lpstr>How will I survive?</vt:lpstr>
      <vt:lpstr>PowerPoint Presentation</vt:lpstr>
      <vt:lpstr>Do you want to help?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SURVIVE</dc:title>
  <dc:creator>Kaltrina Aliu</dc:creator>
  <cp:lastModifiedBy>Dorentina Shabani</cp:lastModifiedBy>
  <cp:revision>20</cp:revision>
  <dcterms:created xsi:type="dcterms:W3CDTF">2019-10-19T17:09:34Z</dcterms:created>
  <dcterms:modified xsi:type="dcterms:W3CDTF">2019-10-20T09:37:03Z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